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31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8A56-5196-456F-9876-AAD01710D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57E4-4AB2-4A92-808A-7369E7E1B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51DD-3F5B-47FE-BD4F-121A69EB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E372-CBB8-491A-B687-8241B6EA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7969-6B78-4BEC-BAEC-01EBE12D6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804C-7951-4DFF-A02E-9D877739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61FA5-3E04-4930-8DD7-437B7F4E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1C43D-22DA-4D5E-8818-DFAB02715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AE00F-0771-4288-9AB7-384446BA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70449-48BE-4F2F-AE25-E9588E81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04211-D34D-41F2-A07B-04B8ACFC2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F304F-6E59-461F-A4D8-3A5C24C91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D2FF-5A0B-430F-B59D-3772F686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A1C6-9C42-4477-BC00-7BD00184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E7B5-A437-41AF-A095-586FEA0D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9049-4A9B-478C-8117-92FFFFEA8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6E41-A724-4A65-B743-20DF95CF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3399-E777-47FD-8C4B-BBD0A3FE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03D61-0AEB-482C-A63A-1CD8678F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5C03E-F7AB-4493-932A-E32ADC5F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2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0ED1-B15B-4170-869B-7B7C8092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C5C9F-15A0-491F-9A4E-8336BEE4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AB6B4-8484-4975-90B6-ABFE3D56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1B70-B1AD-4428-8922-9C48F938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4A8A8-8EB7-4BD7-894F-581C6870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2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19E-BE74-4F9C-AA3A-1211D26B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4E503-7294-42F2-AE59-E011BE799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B9FDA-1119-4D76-B206-6B0BF576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5380F-B354-439C-85FC-90CE8876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226B3-EFF6-48AD-913F-A8A4963B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47F2-4686-4B14-9C4A-202951DE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D7C7-055C-44D9-B250-AE333C1A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4FE33-6EC8-4C34-8DEC-6FB30048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CE258-9435-4E2D-A151-A90FD31E5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AAF4B-8E43-4F7B-82F0-E20CEB8D2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0886B-6326-44DA-8A4D-25CB80E90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93F5A-BFB7-4363-AEA8-CD5A5CB4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ABF04-2019-41B5-A3F6-C8668E496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9AF04-0451-4268-BCC9-8BBB69AD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5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B5A5-7B20-4BD6-8148-DC26E8DB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10BA0-DB91-40EF-AD21-15815D36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D814D-35A7-4D21-B7C9-1EF1D7CC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5F6CC-973B-49EB-AD0B-9B4C9828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9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822FE-7F75-40E1-8060-421D2E90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EC80-38E1-4B3D-9BB8-851A434F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8964-1632-44A6-A300-D37AC0F9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86-BBFE-4F72-BF44-6916E81C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07FC-8B44-4909-82B8-4C4149646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2E10-9D77-4B73-B0F6-1C034A16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F4EF8-86E9-4E57-A320-7DAC107A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DEFA7-B09B-4B64-B214-B08F95ED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1B9A-31B0-48A2-AAE0-5F8B42FC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8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AE6E-C56F-4E8D-BBD9-2BEA9766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B0E49-1FF4-4BC4-B29B-186A3EFA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EAABE-A4E3-4F63-8860-64007160E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DF67D-D8D4-4EFA-AE26-2154C4B4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7711E-64BD-45F3-8EFD-BE94FCE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01B41-AC06-4A6C-82BD-F8B8E2D7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9A5F7-4DC6-4DF2-B810-9C2449B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B4630-6FCE-4339-B0DB-E7AAF81CC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C4A56-F5F8-4C2A-99B4-3EF7D99CD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A58BF-98EF-4059-88CB-A4477CF9C446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C6F9B-D742-4606-805E-6B7AAEB61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6356F-52F6-4AFA-B5E7-39347A8A0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A0097-3D0C-42F5-B6FD-FAAB9B265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40C9F-6CE0-44E0-9049-643DBF7E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395412"/>
            <a:ext cx="6905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E4E7B-D4F5-46D0-8F78-E08E889B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409700"/>
            <a:ext cx="8724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963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854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999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24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3538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7605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13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23617-F283-4EE9-95FF-2722C18C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271587"/>
            <a:ext cx="80486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5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884D4-2FF4-437D-A4B1-F3A25D02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428750"/>
            <a:ext cx="8467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0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A43C-96EE-4F66-8FBE-DBAC2E055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90662"/>
            <a:ext cx="8410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4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DD678-E34D-4504-9A36-43CFE6B4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543050"/>
            <a:ext cx="7762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7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13E97-FAE1-49FC-AE22-9B8C2CC6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85912"/>
            <a:ext cx="82486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ADD6E-641A-4765-8E4E-1858662E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52550"/>
            <a:ext cx="80581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D3440-3397-4646-AD86-870BACD9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57312"/>
            <a:ext cx="8210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A10C6-F9F0-4DB4-9450-0890AD34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590675"/>
            <a:ext cx="85629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3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98E9CE-1D63-4CDE-ADE2-8CFDDD81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257300"/>
            <a:ext cx="7677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8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154AB-6A90-47FF-A97D-E0366FAAF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624012"/>
            <a:ext cx="79914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49C14-3E86-487D-9EB9-51567BB3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81125"/>
            <a:ext cx="81534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A50B8-40FD-402C-91FC-F7C944F7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14487"/>
            <a:ext cx="8382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3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6CF8F-97E4-4389-A446-182AF5E3B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62100"/>
            <a:ext cx="81629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FF0D-FFD6-4EAE-BB04-6CCA6F24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404937"/>
            <a:ext cx="84486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0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2F4A2-DCB6-4F3C-89D1-0251E5CA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881187"/>
            <a:ext cx="80200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03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C42B9-92D8-4FAC-83BE-5A385DDA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466850"/>
            <a:ext cx="8486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96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A97EC-2C87-4909-A767-ACC36ECB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19212"/>
            <a:ext cx="74676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DFB0B-5AF1-4C78-A225-6C71023C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95425"/>
            <a:ext cx="82200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01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F828F-4E68-4D72-8FED-3D78B842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609725"/>
            <a:ext cx="78676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2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623F4-A700-40D0-9C60-48561041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304925"/>
            <a:ext cx="77914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8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430F0-1FB8-492A-A9E2-7ECF4D7D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38275"/>
            <a:ext cx="8543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9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A85AC-9F8E-4B98-8D94-ABC65FB4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504950"/>
            <a:ext cx="79343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7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ECEE4-2D73-4242-AB21-8FFB620C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457325"/>
            <a:ext cx="7972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01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7EDAD-7799-4E73-975C-FC69B81F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343025"/>
            <a:ext cx="78581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9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46180-5BC3-401E-9AD7-3C18A2D3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414462"/>
            <a:ext cx="8105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1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12FAC-9A58-4A11-8111-9EEC1168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00162"/>
            <a:ext cx="82772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07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DA9AD-6B24-4250-97D9-44C1992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81125"/>
            <a:ext cx="80486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2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3D730-1E41-4E11-807B-3352B66D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490662"/>
            <a:ext cx="8172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8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E813B-2681-4AA5-A35B-A4897055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52550"/>
            <a:ext cx="82962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35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29661-5F79-48DC-915C-360788BC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90637"/>
            <a:ext cx="83058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3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41A31-B01F-47E3-8432-2E7D4B2BB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409700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5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F7A34-A4B9-4C17-A3D0-8F9B0CF7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81112"/>
            <a:ext cx="8001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01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3D6E8-0248-4D22-A6D0-FEE4A7BE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33500"/>
            <a:ext cx="81819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42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14C0F-DFBD-4438-92A9-B361EC60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76400"/>
            <a:ext cx="8458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84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E24A8-BA75-491E-A6EF-B396C086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47812"/>
            <a:ext cx="81629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01DB9-7A83-4621-BB47-BD242BF8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642937"/>
            <a:ext cx="82772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64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50A66-172B-4403-A41E-DA74D04B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643062"/>
            <a:ext cx="7677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71619-99B3-41D8-AD47-9AC32A85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52562"/>
            <a:ext cx="8324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85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3C4FE-C460-404A-AA67-3C049E5F7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395412"/>
            <a:ext cx="85248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4607E-5747-42F6-9796-E104F979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33500"/>
            <a:ext cx="81248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92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7CD93-C669-4F88-90F5-2EA0C326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309687"/>
            <a:ext cx="78009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52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7543C-41CA-49DF-A23C-9117BA3C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33487"/>
            <a:ext cx="83724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D9970-F5BE-45C7-AE46-3554AF2D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581150"/>
            <a:ext cx="84772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51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8B262-CE33-4DBA-B9E2-82C296F40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181100"/>
            <a:ext cx="87153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09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6CF55-F0B9-453A-95FC-7A2884C4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28750"/>
            <a:ext cx="84772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33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A0382-74EE-4AEE-AA87-B9D4650B2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666875"/>
            <a:ext cx="67722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2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6B065-A53F-478C-905F-65730598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57350"/>
            <a:ext cx="81629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13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DD45B-1B06-44A3-AF71-7C968FF1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681162"/>
            <a:ext cx="85534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4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367D7-EC89-45AA-A5A9-227CC850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47787"/>
            <a:ext cx="8324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6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FDF64-F32F-4407-9717-6A931E94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538287"/>
            <a:ext cx="85725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70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E9C64-AAA0-4C91-A383-00A5BF33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62075"/>
            <a:ext cx="82486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54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83644-1C0E-416F-9378-E847F433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4462"/>
            <a:ext cx="83820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7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E480A-61DB-424F-BEB7-6203FB26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24000"/>
            <a:ext cx="82486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1F311-06C6-43DB-830D-FACF44A7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200150"/>
            <a:ext cx="8572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1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589D1-0865-43C6-A529-9E5DF1F9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85887"/>
            <a:ext cx="79914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63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873DB-06D6-4284-9421-68D87924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52550"/>
            <a:ext cx="82772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96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785BD-5D0F-4CD7-A29C-F2FF471B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438275"/>
            <a:ext cx="8172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05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47A25-25B9-4F1C-B287-95CB9BF4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595437"/>
            <a:ext cx="6762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26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E1DCC-B2C7-403D-9345-DEE5B5C5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057400"/>
            <a:ext cx="8220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8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C63B7-F10B-405E-8972-497FAB5E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62075"/>
            <a:ext cx="82677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1EE96-3666-44F4-AC19-885378EC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281112"/>
            <a:ext cx="82200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60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AD4FA-663B-40C7-BF54-5BCE9586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00162"/>
            <a:ext cx="83629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6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D7AAB-78B9-4C98-B019-89897195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381125"/>
            <a:ext cx="8448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62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7D34A-53EC-4ADA-984F-A43B2F62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19212"/>
            <a:ext cx="83058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93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81FF8-045D-436D-BB57-FE1ED02C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62062"/>
            <a:ext cx="87344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4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D1FEB-7FD2-4AB4-9901-ABE2534C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504950"/>
            <a:ext cx="82200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8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B3384-3846-48AA-8FCE-6EA8985A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747712"/>
            <a:ext cx="82105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4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39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62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957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307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442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18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0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7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DA197-EC36-4A4F-9732-1C12ED743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566862"/>
            <a:ext cx="8667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90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316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9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120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989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24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35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271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430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2288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27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F5C3A-6B7F-4763-B3DB-4502323E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43062"/>
            <a:ext cx="83439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38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14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1080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9292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063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1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286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9410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26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E1D0-DBD5-416B-A805-F69184D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48D4-7675-4424-A82A-8C3A761A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6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6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0</Words>
  <Application>Microsoft Office PowerPoint</Application>
  <PresentationFormat>Widescreen</PresentationFormat>
  <Paragraphs>0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2</cp:revision>
  <dcterms:created xsi:type="dcterms:W3CDTF">2022-09-13T20:52:17Z</dcterms:created>
  <dcterms:modified xsi:type="dcterms:W3CDTF">2022-09-15T04:49:53Z</dcterms:modified>
</cp:coreProperties>
</file>